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6" r:id="rId4"/>
    <p:sldId id="257" r:id="rId5"/>
    <p:sldId id="258" r:id="rId6"/>
    <p:sldId id="259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6000" b="1" dirty="0" smtClean="0">
                <a:latin typeface="+mn-ea"/>
                <a:ea typeface="+mn-ea"/>
              </a:rPr>
              <a:t>小学</a:t>
            </a:r>
            <a:r>
              <a:rPr lang="zh-CN" altLang="en-US" sz="6000" b="1" dirty="0" smtClean="0">
                <a:latin typeface="+mn-ea"/>
                <a:ea typeface="+mn-ea"/>
              </a:rPr>
              <a:t>语文</a:t>
            </a:r>
            <a:r>
              <a:rPr lang="en-US" altLang="zh-CN" sz="6000" b="1" dirty="0" smtClean="0">
                <a:latin typeface="+mn-ea"/>
                <a:ea typeface="+mn-ea"/>
              </a:rPr>
              <a:t>6</a:t>
            </a:r>
            <a:r>
              <a:rPr lang="zh-CN" altLang="en-US" sz="6000" b="1" dirty="0" smtClean="0">
                <a:latin typeface="+mn-ea"/>
                <a:ea typeface="+mn-ea"/>
              </a:rPr>
              <a:t>班</a:t>
            </a:r>
            <a:r>
              <a:rPr lang="zh-CN" altLang="en-US" sz="6000" b="1" dirty="0" smtClean="0">
                <a:latin typeface="+mn-ea"/>
                <a:ea typeface="+mn-ea"/>
              </a:rPr>
              <a:t>学习简报</a:t>
            </a:r>
            <a:endParaRPr lang="zh-CN" altLang="en-US" sz="6000" b="1" dirty="0">
              <a:latin typeface="+mn-ea"/>
              <a:ea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sz="4400" b="1" dirty="0" smtClean="0">
                <a:latin typeface="+mn-ea"/>
              </a:rPr>
              <a:t>第二期        主编</a:t>
            </a:r>
            <a:r>
              <a:rPr lang="zh-CN" altLang="en-US" sz="4400" b="1" dirty="0" smtClean="0">
                <a:latin typeface="+mn-ea"/>
              </a:rPr>
              <a:t>：李荷花</a:t>
            </a:r>
            <a:endParaRPr lang="zh-CN" altLang="en-US" sz="4400" b="1" dirty="0">
              <a:latin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52728"/>
          </a:xfrm>
        </p:spPr>
        <p:txBody>
          <a:bodyPr>
            <a:normAutofit/>
          </a:bodyPr>
          <a:lstStyle/>
          <a:p>
            <a:r>
              <a:rPr lang="zh-CN" altLang="en-US" sz="6000" dirty="0" smtClean="0"/>
              <a:t>本期导读</a:t>
            </a:r>
            <a:endParaRPr lang="zh-CN" altLang="en-US" sz="60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04800" y="2492896"/>
            <a:ext cx="8686800" cy="3587229"/>
          </a:xfrm>
        </p:spPr>
        <p:txBody>
          <a:bodyPr>
            <a:normAutofit/>
          </a:bodyPr>
          <a:lstStyle/>
          <a:p>
            <a:r>
              <a:rPr lang="zh-CN" altLang="en-US" sz="4400" dirty="0" smtClean="0"/>
              <a:t>一：卷首语</a:t>
            </a:r>
            <a:endParaRPr lang="en-US" altLang="zh-CN" sz="4400" dirty="0" smtClean="0"/>
          </a:p>
          <a:p>
            <a:r>
              <a:rPr lang="zh-CN" altLang="en-US" sz="4400" dirty="0" smtClean="0"/>
              <a:t>二：学情通报</a:t>
            </a:r>
            <a:endParaRPr lang="en-US" altLang="zh-CN" sz="4400" dirty="0" smtClean="0"/>
          </a:p>
          <a:p>
            <a:r>
              <a:rPr lang="zh-CN" altLang="en-US" sz="4400" dirty="0" smtClean="0"/>
              <a:t>三：温馨提示</a:t>
            </a:r>
            <a:endParaRPr lang="en-US" altLang="zh-CN" sz="4400" dirty="0" smtClean="0"/>
          </a:p>
          <a:p>
            <a:pPr marL="0" indent="0">
              <a:buNone/>
            </a:pPr>
            <a:endParaRPr lang="en-US" altLang="zh-CN" sz="4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1130" y="404664"/>
            <a:ext cx="8686800" cy="838200"/>
          </a:xfrm>
        </p:spPr>
        <p:txBody>
          <a:bodyPr>
            <a:noAutofit/>
          </a:bodyPr>
          <a:lstStyle/>
          <a:p>
            <a:r>
              <a:rPr lang="zh-CN" altLang="en-US" sz="5400" dirty="0" smtClean="0"/>
              <a:t>卷首语</a:t>
            </a:r>
            <a:endParaRPr lang="zh-CN" altLang="en-US" sz="5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2060848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+mn-ea"/>
              </a:rPr>
              <a:t> </a:t>
            </a:r>
            <a:r>
              <a:rPr lang="zh-CN" altLang="en-US" sz="3000" dirty="0">
                <a:latin typeface="+mn-ea"/>
              </a:rPr>
              <a:t>时间过得真</a:t>
            </a:r>
            <a:r>
              <a:rPr lang="zh-CN" altLang="en-US" sz="3000" dirty="0" smtClean="0">
                <a:latin typeface="+mn-ea"/>
              </a:rPr>
              <a:t>快，我们</a:t>
            </a:r>
            <a:r>
              <a:rPr lang="zh-CN" altLang="en-US" sz="3000" dirty="0">
                <a:latin typeface="+mn-ea"/>
              </a:rPr>
              <a:t>度过了寒冷的</a:t>
            </a:r>
            <a:r>
              <a:rPr lang="zh-CN" altLang="en-US" sz="3000" dirty="0" smtClean="0">
                <a:latin typeface="+mn-ea"/>
              </a:rPr>
              <a:t>冬天</a:t>
            </a:r>
            <a:r>
              <a:rPr lang="zh-CN" altLang="en-US" sz="3000" dirty="0">
                <a:latin typeface="+mn-ea"/>
              </a:rPr>
              <a:t>，迎来了温暖的</a:t>
            </a:r>
            <a:r>
              <a:rPr lang="zh-CN" altLang="en-US" sz="3000" dirty="0" smtClean="0">
                <a:latin typeface="+mn-ea"/>
              </a:rPr>
              <a:t>春天，开始</a:t>
            </a:r>
            <a:r>
              <a:rPr lang="zh-CN" altLang="en-US" sz="3000" dirty="0">
                <a:latin typeface="+mn-ea"/>
              </a:rPr>
              <a:t>了新的</a:t>
            </a:r>
            <a:r>
              <a:rPr lang="zh-CN" altLang="en-US" sz="3000" dirty="0" smtClean="0">
                <a:latin typeface="+mn-ea"/>
              </a:rPr>
              <a:t>一学期。在假期中， 我们</a:t>
            </a:r>
            <a:r>
              <a:rPr lang="zh-CN" altLang="en-US" sz="3000" dirty="0">
                <a:latin typeface="+mn-ea"/>
              </a:rPr>
              <a:t>每个人</a:t>
            </a:r>
            <a:r>
              <a:rPr lang="zh-CN" altLang="en-US" sz="3000" dirty="0" smtClean="0">
                <a:latin typeface="+mn-ea"/>
              </a:rPr>
              <a:t>都在</a:t>
            </a:r>
            <a:r>
              <a:rPr lang="zh-CN" altLang="en-US" sz="3000" dirty="0">
                <a:latin typeface="+mn-ea"/>
              </a:rPr>
              <a:t>放松着自己的心情</a:t>
            </a:r>
            <a:r>
              <a:rPr lang="zh-CN" altLang="en-US" sz="3000" dirty="0" smtClean="0">
                <a:latin typeface="+mn-ea"/>
              </a:rPr>
              <a:t>，同时</a:t>
            </a:r>
            <a:r>
              <a:rPr lang="zh-CN" altLang="en-US" sz="3000" dirty="0">
                <a:latin typeface="+mn-ea"/>
              </a:rPr>
              <a:t>也给自己一个好好学习充电的机会，</a:t>
            </a:r>
            <a:r>
              <a:rPr lang="zh-CN" altLang="en-US" sz="3000" dirty="0" smtClean="0">
                <a:latin typeface="+mn-ea"/>
              </a:rPr>
              <a:t>相信</a:t>
            </a:r>
            <a:r>
              <a:rPr lang="zh-CN" altLang="en-US" sz="3000" dirty="0">
                <a:latin typeface="+mn-ea"/>
              </a:rPr>
              <a:t>各位一定有不小的</a:t>
            </a:r>
            <a:r>
              <a:rPr lang="zh-CN" altLang="en-US" sz="3000" dirty="0" smtClean="0">
                <a:latin typeface="+mn-ea"/>
              </a:rPr>
              <a:t>收获。开学后，忙于工作的大家的学习</a:t>
            </a:r>
            <a:r>
              <a:rPr lang="zh-CN" altLang="en-US" sz="3000" dirty="0">
                <a:latin typeface="+mn-ea"/>
              </a:rPr>
              <a:t>情况怎样呢？</a:t>
            </a:r>
            <a:r>
              <a:rPr lang="zh-CN" altLang="en-US" sz="3000" dirty="0" smtClean="0">
                <a:latin typeface="+mn-ea"/>
              </a:rPr>
              <a:t>有没有</a:t>
            </a:r>
            <a:r>
              <a:rPr lang="zh-CN" altLang="en-US" sz="3000" dirty="0">
                <a:latin typeface="+mn-ea"/>
              </a:rPr>
              <a:t>遇到解决不了的问题呢？让我们一起来</a:t>
            </a:r>
            <a:r>
              <a:rPr lang="zh-CN" altLang="en-US" sz="3000" dirty="0" smtClean="0">
                <a:latin typeface="+mn-ea"/>
              </a:rPr>
              <a:t>了解</a:t>
            </a:r>
            <a:r>
              <a:rPr lang="zh-CN" altLang="en-US" sz="3000" dirty="0">
                <a:latin typeface="+mn-ea"/>
              </a:rPr>
              <a:t>一下吧！</a:t>
            </a:r>
            <a:endParaRPr lang="zh-CN" altLang="en-US" sz="3000" dirty="0">
              <a:latin typeface="+mn-ea"/>
            </a:endParaRPr>
          </a:p>
          <a:p>
            <a:pPr marL="0" indent="0">
              <a:buNone/>
            </a:pPr>
            <a:endParaRPr lang="zh-CN" alt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学情通报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340768"/>
            <a:ext cx="7408333" cy="4026760"/>
          </a:xfrm>
        </p:spPr>
        <p:txBody>
          <a:bodyPr>
            <a:normAutofit lnSpcReduction="10000"/>
          </a:bodyPr>
          <a:lstStyle/>
          <a:p>
            <a:r>
              <a:rPr lang="zh-CN" altLang="en-US" sz="3200" dirty="0" smtClean="0">
                <a:latin typeface="+mn-ea"/>
              </a:rPr>
              <a:t>截至目前（</a:t>
            </a:r>
            <a:r>
              <a:rPr lang="en-US" altLang="zh-CN" sz="3200" dirty="0" smtClean="0">
                <a:latin typeface="+mn-ea"/>
              </a:rPr>
              <a:t>4</a:t>
            </a:r>
            <a:r>
              <a:rPr lang="zh-CN" altLang="en-US" sz="3200" dirty="0" smtClean="0">
                <a:latin typeface="+mn-ea"/>
              </a:rPr>
              <a:t>月</a:t>
            </a:r>
            <a:r>
              <a:rPr lang="en-US" altLang="zh-CN" sz="3200" dirty="0" smtClean="0">
                <a:latin typeface="+mn-ea"/>
              </a:rPr>
              <a:t>12</a:t>
            </a:r>
            <a:r>
              <a:rPr lang="zh-CN" altLang="en-US" sz="3200" dirty="0" smtClean="0">
                <a:latin typeface="+mn-ea"/>
              </a:rPr>
              <a:t>日）还有</a:t>
            </a:r>
            <a:r>
              <a:rPr lang="en-US" altLang="zh-CN" dirty="0" smtClean="0">
                <a:latin typeface="+mn-ea"/>
              </a:rPr>
              <a:t>4</a:t>
            </a:r>
            <a:r>
              <a:rPr lang="zh-CN" altLang="en-US" dirty="0" smtClean="0">
                <a:latin typeface="+mn-ea"/>
              </a:rPr>
              <a:t>位老师成绩不合格！要加油哦！</a:t>
            </a:r>
            <a:endParaRPr lang="en-US" altLang="zh-CN" sz="3200" dirty="0" smtClean="0">
              <a:latin typeface="+mn-ea"/>
            </a:endParaRPr>
          </a:p>
          <a:p>
            <a:r>
              <a:rPr lang="zh-CN" altLang="en-US" sz="3200" dirty="0" smtClean="0">
                <a:latin typeface="+mn-ea"/>
              </a:rPr>
              <a:t>研修</a:t>
            </a:r>
            <a:r>
              <a:rPr lang="zh-CN" altLang="en-US" sz="3200" dirty="0" smtClean="0">
                <a:latin typeface="+mn-ea"/>
              </a:rPr>
              <a:t>计划已</a:t>
            </a:r>
            <a:r>
              <a:rPr lang="zh-CN" altLang="en-US" sz="3200" dirty="0" smtClean="0">
                <a:latin typeface="+mn-ea"/>
              </a:rPr>
              <a:t>有</a:t>
            </a:r>
            <a:r>
              <a:rPr lang="en-US" altLang="zh-CN" sz="3200" dirty="0" smtClean="0">
                <a:latin typeface="+mn-ea"/>
              </a:rPr>
              <a:t>54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老师提交，</a:t>
            </a:r>
            <a:r>
              <a:rPr lang="zh-CN" altLang="en-US" sz="3200" dirty="0" smtClean="0">
                <a:latin typeface="+mn-ea"/>
              </a:rPr>
              <a:t>还有</a:t>
            </a:r>
            <a:r>
              <a:rPr lang="en-US" altLang="zh-CN" sz="3200" dirty="0" smtClean="0">
                <a:latin typeface="+mn-ea"/>
              </a:rPr>
              <a:t>3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老师没有提交。</a:t>
            </a:r>
            <a:endParaRPr lang="en-US" altLang="zh-CN" sz="3200" dirty="0" smtClean="0">
              <a:latin typeface="+mn-ea"/>
            </a:endParaRPr>
          </a:p>
          <a:p>
            <a:r>
              <a:rPr lang="zh-CN" altLang="en-US" sz="3200" dirty="0" smtClean="0">
                <a:latin typeface="+mn-ea"/>
              </a:rPr>
              <a:t>教学</a:t>
            </a:r>
            <a:r>
              <a:rPr lang="zh-CN" altLang="en-US" sz="3200" dirty="0" smtClean="0">
                <a:latin typeface="+mn-ea"/>
              </a:rPr>
              <a:t>课例已</a:t>
            </a:r>
            <a:r>
              <a:rPr lang="zh-CN" altLang="en-US" sz="3200" dirty="0" smtClean="0">
                <a:latin typeface="+mn-ea"/>
              </a:rPr>
              <a:t>有</a:t>
            </a:r>
            <a:r>
              <a:rPr lang="en-US" altLang="zh-CN" sz="3200" dirty="0" smtClean="0">
                <a:latin typeface="+mn-ea"/>
              </a:rPr>
              <a:t>44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老师提交，</a:t>
            </a:r>
            <a:r>
              <a:rPr lang="zh-CN" altLang="en-US" sz="3200" dirty="0" smtClean="0">
                <a:latin typeface="+mn-ea"/>
              </a:rPr>
              <a:t>还有</a:t>
            </a:r>
            <a:r>
              <a:rPr lang="en-US" altLang="zh-CN" sz="3200" dirty="0" smtClean="0">
                <a:latin typeface="+mn-ea"/>
              </a:rPr>
              <a:t>10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老师没有提交。</a:t>
            </a:r>
            <a:endParaRPr lang="en-US" altLang="zh-CN" sz="3200" dirty="0" smtClean="0">
              <a:latin typeface="+mn-ea"/>
            </a:endParaRPr>
          </a:p>
          <a:p>
            <a:r>
              <a:rPr lang="zh-CN" altLang="en-US" sz="3200" dirty="0" smtClean="0">
                <a:latin typeface="+mn-ea"/>
              </a:rPr>
              <a:t>线</a:t>
            </a:r>
            <a:r>
              <a:rPr lang="zh-CN" altLang="en-US" sz="3200" dirty="0" smtClean="0">
                <a:latin typeface="+mn-ea"/>
              </a:rPr>
              <a:t>下</a:t>
            </a:r>
            <a:r>
              <a:rPr lang="zh-CN" altLang="en-US" sz="3200" dirty="0" smtClean="0">
                <a:latin typeface="+mn-ea"/>
              </a:rPr>
              <a:t>研修心得已有</a:t>
            </a:r>
            <a:r>
              <a:rPr lang="en-US" altLang="zh-CN" sz="3200" dirty="0" smtClean="0">
                <a:latin typeface="+mn-ea"/>
              </a:rPr>
              <a:t>51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老师提交，</a:t>
            </a:r>
            <a:r>
              <a:rPr lang="zh-CN" altLang="en-US" sz="3200" dirty="0" smtClean="0">
                <a:latin typeface="+mn-ea"/>
              </a:rPr>
              <a:t>还有</a:t>
            </a:r>
            <a:r>
              <a:rPr lang="en-US" altLang="zh-CN" sz="3200" dirty="0" smtClean="0">
                <a:latin typeface="+mn-ea"/>
              </a:rPr>
              <a:t>6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老师没有提交。</a:t>
            </a:r>
            <a:endParaRPr lang="zh-CN" altLang="en-US" sz="3200" dirty="0">
              <a:latin typeface="+mn-ea"/>
            </a:endParaRPr>
          </a:p>
        </p:txBody>
      </p:sp>
      <p:sp>
        <p:nvSpPr>
          <p:cNvPr id="4" name="云形 3"/>
          <p:cNvSpPr/>
          <p:nvPr/>
        </p:nvSpPr>
        <p:spPr>
          <a:xfrm>
            <a:off x="6084168" y="4797152"/>
            <a:ext cx="2880320" cy="18002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228184" y="5111896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+mn-ea"/>
              </a:rPr>
              <a:t>老师们，加油呀</a:t>
            </a:r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温馨提示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844824"/>
            <a:ext cx="7408333" cy="3450696"/>
          </a:xfrm>
        </p:spPr>
        <p:txBody>
          <a:bodyPr>
            <a:noAutofit/>
          </a:bodyPr>
          <a:lstStyle/>
          <a:p>
            <a:r>
              <a:rPr lang="en-US" altLang="zh-CN" sz="3600" dirty="0" smtClean="0">
                <a:latin typeface="+mn-ea"/>
              </a:rPr>
              <a:t>1:</a:t>
            </a:r>
            <a:r>
              <a:rPr lang="zh-CN" altLang="en-US" sz="3600" dirty="0" smtClean="0">
                <a:latin typeface="+mn-ea"/>
              </a:rPr>
              <a:t>新的学期开始了，我们本次的研修任务还有</a:t>
            </a:r>
            <a:r>
              <a:rPr lang="en-US" altLang="zh-CN" sz="3600" dirty="0" smtClean="0">
                <a:latin typeface="+mn-ea"/>
              </a:rPr>
              <a:t>10</a:t>
            </a:r>
            <a:r>
              <a:rPr lang="zh-CN" altLang="zh-CN" sz="3600" dirty="0" smtClean="0">
                <a:latin typeface="+mn-ea"/>
              </a:rPr>
              <a:t>几</a:t>
            </a:r>
            <a:r>
              <a:rPr lang="zh-CN" altLang="en-US" sz="3600" dirty="0" smtClean="0">
                <a:latin typeface="+mn-ea"/>
              </a:rPr>
              <a:t>天就结束了，没有提交作业的老师们要尽快提交作业。</a:t>
            </a:r>
            <a:endParaRPr lang="en-US" altLang="zh-CN" sz="3600" dirty="0" smtClean="0">
              <a:latin typeface="+mn-ea"/>
            </a:endParaRPr>
          </a:p>
          <a:p>
            <a:r>
              <a:rPr lang="en-US" altLang="zh-CN" sz="3600" dirty="0" smtClean="0">
                <a:latin typeface="+mn-ea"/>
              </a:rPr>
              <a:t>2</a:t>
            </a:r>
            <a:r>
              <a:rPr lang="zh-CN" altLang="en-US" sz="3600" dirty="0" smtClean="0">
                <a:latin typeface="+mn-ea"/>
              </a:rPr>
              <a:t>：我们的教学课例提交要求是课堂实录的文字版和视频版同时提交，老师们在提交的时候要多注意。</a:t>
            </a:r>
            <a:endParaRPr lang="zh-CN" altLang="en-US" sz="3600" dirty="0">
              <a:latin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温馨提示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4000" dirty="0" smtClean="0"/>
              <a:t>未提交研修计划的是：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</a:t>
            </a:r>
            <a:r>
              <a:rPr lang="zh-CN" altLang="en-US" dirty="0" smtClean="0"/>
              <a:t>李贵珍，郭改萍，兰侯亮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4000" dirty="0" smtClean="0"/>
              <a:t>未提交教学课例的是：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邸文连，李元计，郭改平，李贵珍，</a:t>
            </a:r>
            <a:r>
              <a:rPr lang="zh-CN" altLang="en-US" dirty="0"/>
              <a:t>曹文华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 杨海青</a:t>
            </a:r>
            <a:r>
              <a:rPr lang="zh-CN" altLang="en-US" dirty="0"/>
              <a:t>，</a:t>
            </a:r>
            <a:r>
              <a:rPr lang="zh-CN" altLang="en-US" dirty="0" smtClean="0"/>
              <a:t>郭改萍，刘永利，兰侯亮，张俊英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4000" dirty="0"/>
              <a:t>未提交线下研修心得的</a:t>
            </a:r>
            <a:r>
              <a:rPr lang="zh-CN" altLang="en-US" sz="4000" dirty="0" smtClean="0"/>
              <a:t>是：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zh-CN" altLang="en-US" dirty="0" smtClean="0"/>
              <a:t>李元计，李贵珍，郭改萍，于艳平，刘永利，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    兰侯亮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温馨提示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988841"/>
            <a:ext cx="8686800" cy="3096344"/>
          </a:xfrm>
        </p:spPr>
        <p:txBody>
          <a:bodyPr/>
          <a:lstStyle/>
          <a:p>
            <a:r>
              <a:rPr lang="zh-CN" altLang="en-US" dirty="0" smtClean="0"/>
              <a:t>已经取得合格但还未提交相关作业的老师们：</a:t>
            </a:r>
            <a:endParaRPr lang="en-US" altLang="zh-CN" dirty="0" smtClean="0"/>
          </a:p>
          <a:p>
            <a:r>
              <a:rPr lang="zh-CN" altLang="en-US" dirty="0"/>
              <a:t>学习要</a:t>
            </a:r>
            <a:r>
              <a:rPr lang="zh-CN" altLang="en-US" dirty="0" smtClean="0"/>
              <a:t>精益求精的，要向优秀看齐！</a:t>
            </a:r>
            <a:endParaRPr lang="en-US" altLang="zh-CN" dirty="0" smtClean="0"/>
          </a:p>
          <a:p>
            <a:r>
              <a:rPr lang="zh-CN" altLang="en-US" dirty="0"/>
              <a:t>心有多</a:t>
            </a:r>
            <a:r>
              <a:rPr lang="zh-CN" altLang="en-US" dirty="0" smtClean="0"/>
              <a:t>大，舞台就有多大！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07504" y="2276872"/>
            <a:ext cx="8229600" cy="1252728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              祝大家学习愉快！谢谢大家！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615</Words>
  <Application>WPS 演示</Application>
  <PresentationFormat>全屏显示(4:3)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Wingdings 2</vt:lpstr>
      <vt:lpstr>Franklin Gothic Book</vt:lpstr>
      <vt:lpstr>华文楷体</vt:lpstr>
      <vt:lpstr>微软雅黑</vt:lpstr>
      <vt:lpstr>Arial Unicode MS</vt:lpstr>
      <vt:lpstr>隶书</vt:lpstr>
      <vt:lpstr>Franklin Gothic Medium</vt:lpstr>
      <vt:lpstr>Calibri</vt:lpstr>
      <vt:lpstr>跋涉</vt:lpstr>
      <vt:lpstr>小学语文6班学习简报</vt:lpstr>
      <vt:lpstr>本期导读</vt:lpstr>
      <vt:lpstr>卷首语</vt:lpstr>
      <vt:lpstr>学情通报</vt:lpstr>
      <vt:lpstr>温馨提示</vt:lpstr>
      <vt:lpstr>温馨提示</vt:lpstr>
      <vt:lpstr>温馨提示</vt:lpstr>
      <vt:lpstr>              祝大家学习愉快！谢谢大家！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小学英语2班学习简报</dc:title>
  <dc:creator>Windows 用户</dc:creator>
  <cp:lastModifiedBy>acer</cp:lastModifiedBy>
  <cp:revision>11</cp:revision>
  <dcterms:created xsi:type="dcterms:W3CDTF">2019-03-06T05:28:00Z</dcterms:created>
  <dcterms:modified xsi:type="dcterms:W3CDTF">2019-04-12T12:27:41Z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