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0" r:id="rId3"/>
    <p:sldId id="256" r:id="rId4"/>
    <p:sldId id="257" r:id="rId5"/>
    <p:sldId id="258" r:id="rId6"/>
    <p:sldId id="262" r:id="rId7"/>
    <p:sldId id="259" r:id="rId8"/>
    <p:sldId id="263" r:id="rId9"/>
    <p:sldId id="261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8B16FBC-6CC2-4B26-BD8F-8DC73116C7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CD0480-EB32-4761-8443-BA864B296DA7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 panose="05020102010507070707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 panose="05020102010507070707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6000" b="1" dirty="0" smtClean="0">
                <a:latin typeface="+mn-ea"/>
                <a:ea typeface="+mn-ea"/>
              </a:rPr>
              <a:t>小学</a:t>
            </a:r>
            <a:r>
              <a:rPr lang="zh-CN" altLang="en-US" sz="6000" b="1" dirty="0" smtClean="0">
                <a:latin typeface="+mn-ea"/>
                <a:ea typeface="+mn-ea"/>
              </a:rPr>
              <a:t>语文</a:t>
            </a:r>
            <a:r>
              <a:rPr lang="en-US" altLang="zh-CN" sz="6000" b="1" dirty="0" smtClean="0">
                <a:latin typeface="+mn-ea"/>
                <a:ea typeface="+mn-ea"/>
              </a:rPr>
              <a:t>6</a:t>
            </a:r>
            <a:r>
              <a:rPr lang="zh-CN" altLang="en-US" sz="6000" b="1" dirty="0" smtClean="0">
                <a:latin typeface="+mn-ea"/>
                <a:ea typeface="+mn-ea"/>
              </a:rPr>
              <a:t>班</a:t>
            </a:r>
            <a:r>
              <a:rPr lang="zh-CN" altLang="en-US" sz="6000" b="1" dirty="0" smtClean="0">
                <a:latin typeface="+mn-ea"/>
                <a:ea typeface="+mn-ea"/>
              </a:rPr>
              <a:t>学习简报</a:t>
            </a:r>
            <a:endParaRPr lang="zh-CN" altLang="en-US" sz="6000" b="1" dirty="0">
              <a:latin typeface="+mn-ea"/>
              <a:ea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latin typeface="+mn-ea"/>
              </a:rPr>
              <a:t>第三期        主编</a:t>
            </a:r>
            <a:r>
              <a:rPr lang="zh-CN" altLang="en-US" sz="4400" b="1" dirty="0" smtClean="0">
                <a:latin typeface="+mn-ea"/>
              </a:rPr>
              <a:t>：李荷花</a:t>
            </a:r>
            <a:endParaRPr lang="zh-CN" altLang="en-US" sz="4400" b="1" dirty="0">
              <a:latin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252728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本期导读</a:t>
            </a:r>
            <a:endParaRPr lang="zh-CN" altLang="en-US" sz="6000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304800" y="2492896"/>
            <a:ext cx="8686800" cy="3587229"/>
          </a:xfrm>
        </p:spPr>
        <p:txBody>
          <a:bodyPr>
            <a:normAutofit/>
          </a:bodyPr>
          <a:lstStyle/>
          <a:p>
            <a:r>
              <a:rPr lang="zh-CN" altLang="en-US" sz="4400" dirty="0" smtClean="0"/>
              <a:t>一：卷首语</a:t>
            </a:r>
            <a:endParaRPr lang="en-US" altLang="zh-CN" sz="4400" dirty="0" smtClean="0"/>
          </a:p>
          <a:p>
            <a:r>
              <a:rPr lang="zh-CN" altLang="en-US" sz="4400" dirty="0" smtClean="0"/>
              <a:t>二：学情通报</a:t>
            </a:r>
            <a:endParaRPr lang="en-US" altLang="zh-CN" sz="4400" dirty="0" smtClean="0"/>
          </a:p>
          <a:p>
            <a:r>
              <a:rPr lang="zh-CN" altLang="en-US" sz="4400" dirty="0" smtClean="0"/>
              <a:t>三：温馨提示</a:t>
            </a:r>
            <a:endParaRPr lang="en-US" altLang="zh-CN" sz="4400" dirty="0" smtClean="0"/>
          </a:p>
          <a:p>
            <a:pPr marL="0" indent="0">
              <a:buNone/>
            </a:pPr>
            <a:endParaRPr lang="en-US" altLang="zh-CN" sz="4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41130" y="404664"/>
            <a:ext cx="8686800" cy="838200"/>
          </a:xfrm>
        </p:spPr>
        <p:txBody>
          <a:bodyPr>
            <a:noAutofit/>
          </a:bodyPr>
          <a:lstStyle/>
          <a:p>
            <a:r>
              <a:rPr lang="zh-CN" altLang="en-US" sz="5400" dirty="0" smtClean="0"/>
              <a:t>卷首语</a:t>
            </a:r>
            <a:endParaRPr lang="zh-CN" altLang="en-US" sz="54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5335" y="1733550"/>
            <a:ext cx="7408545" cy="4549140"/>
          </a:xfrm>
        </p:spPr>
        <p:txBody>
          <a:bodyPr>
            <a:noAutofit/>
          </a:bodyPr>
          <a:lstStyle/>
          <a:p>
            <a:r>
              <a:rPr lang="zh-CN" altLang="en-US" sz="2500" dirty="0">
                <a:latin typeface="+mn-ea"/>
              </a:rPr>
              <a:t> 时间过得真</a:t>
            </a:r>
            <a:r>
              <a:rPr lang="zh-CN" altLang="en-US" sz="2500" dirty="0" smtClean="0">
                <a:latin typeface="+mn-ea"/>
              </a:rPr>
              <a:t>快，我们</a:t>
            </a:r>
            <a:r>
              <a:rPr lang="zh-CN" altLang="en-US" sz="2500" dirty="0">
                <a:latin typeface="+mn-ea"/>
              </a:rPr>
              <a:t>“国培计划（2018）”—山西省乡村中小学（幼儿园）教师网络研修与校本研修整合培训项目于 2018 年 12 月 10 日开始正式启动，开展至 2019 年 4 月 15 日，项目已历时数月，目前已进入第三阶段。国培，将我引向了新生之路。</a:t>
            </a:r>
            <a:endParaRPr lang="zh-CN" altLang="en-US" sz="2500" dirty="0">
              <a:latin typeface="+mn-ea"/>
            </a:endParaRPr>
          </a:p>
          <a:p>
            <a:r>
              <a:rPr lang="zh-CN" altLang="en-US" sz="2500" dirty="0">
                <a:latin typeface="+mn-ea"/>
              </a:rPr>
              <a:t>在几个月的学习研讨中，我们立足平台，一步一个脚印，面朝那光辉的顶点，风雨无阻学习。</a:t>
            </a:r>
            <a:endParaRPr lang="zh-CN" altLang="en-US" sz="2500" dirty="0">
              <a:latin typeface="+mn-ea"/>
            </a:endParaRPr>
          </a:p>
          <a:p>
            <a:r>
              <a:rPr lang="zh-CN" altLang="en-US" sz="2500" dirty="0">
                <a:latin typeface="+mn-ea"/>
              </a:rPr>
              <a:t>这次国培，将我们由迷茫导向幸福。乘上国培的春风，让我们笑对未来，描绘教育梦的蓝图。</a:t>
            </a:r>
            <a:endParaRPr lang="zh-CN" altLang="en-US" sz="2500" dirty="0">
              <a:latin typeface="+mn-ea"/>
            </a:endParaRPr>
          </a:p>
          <a:p>
            <a:pPr marL="0" indent="0">
              <a:buNone/>
            </a:pPr>
            <a:endParaRPr lang="zh-CN" altLang="en-US" sz="800" dirty="0"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学情通报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7408333" cy="4026760"/>
          </a:xfrm>
        </p:spPr>
        <p:txBody>
          <a:bodyPr>
            <a:normAutofit fontScale="90000" lnSpcReduction="10000"/>
          </a:bodyPr>
          <a:lstStyle/>
          <a:p>
            <a:r>
              <a:rPr lang="zh-CN" altLang="en-US" sz="3200" dirty="0" smtClean="0">
                <a:latin typeface="+mn-ea"/>
              </a:rPr>
              <a:t>截至目前（</a:t>
            </a:r>
            <a:r>
              <a:rPr lang="en-US" altLang="zh-CN" sz="3200" dirty="0" smtClean="0">
                <a:latin typeface="+mn-ea"/>
              </a:rPr>
              <a:t>4</a:t>
            </a:r>
            <a:r>
              <a:rPr lang="zh-CN" altLang="en-US" sz="3200" dirty="0" smtClean="0">
                <a:latin typeface="+mn-ea"/>
              </a:rPr>
              <a:t>月</a:t>
            </a:r>
            <a:r>
              <a:rPr lang="en-US" altLang="zh-CN" sz="3200" dirty="0" smtClean="0">
                <a:latin typeface="+mn-ea"/>
              </a:rPr>
              <a:t>20</a:t>
            </a:r>
            <a:r>
              <a:rPr lang="zh-CN" altLang="en-US" sz="3200" dirty="0" smtClean="0">
                <a:latin typeface="+mn-ea"/>
              </a:rPr>
              <a:t>日），全体老师成绩都已合格，更喜的是有不少老师取得满分的好成绩！但还有几位老师需要完成一下任务：</a:t>
            </a:r>
            <a:endParaRPr lang="zh-CN" altLang="en-US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研修</a:t>
            </a:r>
            <a:r>
              <a:rPr lang="zh-CN" altLang="en-US" sz="3200" dirty="0" smtClean="0">
                <a:latin typeface="+mn-ea"/>
              </a:rPr>
              <a:t>计划已</a:t>
            </a:r>
            <a:r>
              <a:rPr lang="zh-CN" altLang="en-US" sz="3200" dirty="0" smtClean="0">
                <a:latin typeface="+mn-ea"/>
              </a:rPr>
              <a:t>有</a:t>
            </a:r>
            <a:r>
              <a:rPr lang="en-US" altLang="zh-CN" sz="3200" dirty="0" smtClean="0">
                <a:latin typeface="+mn-ea"/>
              </a:rPr>
              <a:t>56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1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教学</a:t>
            </a:r>
            <a:r>
              <a:rPr lang="zh-CN" altLang="en-US" sz="3200" dirty="0" smtClean="0">
                <a:latin typeface="+mn-ea"/>
              </a:rPr>
              <a:t>课例已</a:t>
            </a:r>
            <a:r>
              <a:rPr lang="zh-CN" altLang="en-US" sz="3200" dirty="0" smtClean="0">
                <a:latin typeface="+mn-ea"/>
              </a:rPr>
              <a:t>有</a:t>
            </a:r>
            <a:r>
              <a:rPr lang="en-US" altLang="zh-CN" sz="3200" dirty="0" smtClean="0">
                <a:latin typeface="+mn-ea"/>
              </a:rPr>
              <a:t>51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6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en-US" altLang="zh-CN" sz="3200" dirty="0" smtClean="0">
              <a:latin typeface="+mn-ea"/>
            </a:endParaRPr>
          </a:p>
          <a:p>
            <a:r>
              <a:rPr lang="zh-CN" altLang="en-US" sz="3200" dirty="0" smtClean="0">
                <a:latin typeface="+mn-ea"/>
              </a:rPr>
              <a:t>线</a:t>
            </a:r>
            <a:r>
              <a:rPr lang="zh-CN" altLang="en-US" sz="3200" dirty="0" smtClean="0">
                <a:latin typeface="+mn-ea"/>
              </a:rPr>
              <a:t>下</a:t>
            </a:r>
            <a:r>
              <a:rPr lang="zh-CN" altLang="en-US" sz="3200" dirty="0" smtClean="0">
                <a:latin typeface="+mn-ea"/>
              </a:rPr>
              <a:t>研修心得已有</a:t>
            </a:r>
            <a:r>
              <a:rPr lang="en-US" altLang="zh-CN" sz="3200" dirty="0" smtClean="0">
                <a:latin typeface="+mn-ea"/>
              </a:rPr>
              <a:t>54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老师提交，</a:t>
            </a:r>
            <a:r>
              <a:rPr lang="zh-CN" altLang="en-US" sz="3200" dirty="0" smtClean="0">
                <a:latin typeface="+mn-ea"/>
              </a:rPr>
              <a:t>还有</a:t>
            </a:r>
            <a:r>
              <a:rPr lang="en-US" altLang="zh-CN" sz="3200" dirty="0" smtClean="0">
                <a:latin typeface="+mn-ea"/>
              </a:rPr>
              <a:t>3</a:t>
            </a:r>
            <a:r>
              <a:rPr lang="zh-CN" altLang="en-US" sz="3200" dirty="0" smtClean="0">
                <a:latin typeface="+mn-ea"/>
              </a:rPr>
              <a:t>位</a:t>
            </a:r>
            <a:r>
              <a:rPr lang="zh-CN" altLang="en-US" sz="3200" dirty="0" smtClean="0">
                <a:latin typeface="+mn-ea"/>
              </a:rPr>
              <a:t>老师没有提交。</a:t>
            </a:r>
            <a:endParaRPr lang="zh-CN" altLang="en-US" sz="3200" dirty="0">
              <a:latin typeface="+mn-ea"/>
            </a:endParaRPr>
          </a:p>
        </p:txBody>
      </p:sp>
      <p:sp>
        <p:nvSpPr>
          <p:cNvPr id="4" name="云形 3"/>
          <p:cNvSpPr/>
          <p:nvPr/>
        </p:nvSpPr>
        <p:spPr>
          <a:xfrm>
            <a:off x="6228313" y="4849222"/>
            <a:ext cx="2880320" cy="1800200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6228184" y="511189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+mn-ea"/>
              </a:rPr>
              <a:t>老师们，加油呀</a:t>
            </a:r>
            <a:endParaRPr lang="zh-CN" altLang="en-US" sz="2400" dirty="0">
              <a:latin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sz="4000" dirty="0" smtClean="0"/>
              <a:t>未提交研修计划的是：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</a:t>
            </a:r>
            <a:r>
              <a:rPr lang="zh-CN" altLang="en-US" dirty="0" smtClean="0"/>
              <a:t>李贵珍</a:t>
            </a:r>
            <a:endParaRPr lang="zh-CN" altLang="en-US" dirty="0" smtClean="0"/>
          </a:p>
          <a:p>
            <a:pPr marL="0" indent="0">
              <a:buNone/>
            </a:pPr>
            <a:r>
              <a:rPr lang="zh-CN" altLang="en-US" sz="4000" dirty="0" smtClean="0"/>
              <a:t>未提交教学课例的是：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郭改平，李贵珍，</a:t>
            </a:r>
            <a:r>
              <a:rPr lang="zh-CN" altLang="en-US" dirty="0"/>
              <a:t>曹文华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杨海青</a:t>
            </a:r>
            <a:r>
              <a:rPr lang="zh-CN" altLang="en-US" dirty="0"/>
              <a:t>，</a:t>
            </a:r>
            <a:r>
              <a:rPr lang="zh-CN" altLang="en-US" dirty="0" smtClean="0"/>
              <a:t>刘永利，张俊英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4000" dirty="0"/>
              <a:t>未提交线下研修心得的</a:t>
            </a:r>
            <a:r>
              <a:rPr lang="zh-CN" altLang="en-US" sz="4000" dirty="0" smtClean="0"/>
              <a:t>是：</a:t>
            </a:r>
            <a:endParaRPr lang="en-US" altLang="zh-CN" sz="4000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李贵珍，于艳平，刘永利，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600" y="1844824"/>
            <a:ext cx="7408333" cy="3450696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latin typeface="+mn-ea"/>
              </a:rPr>
              <a:t>1:</a:t>
            </a:r>
            <a:r>
              <a:rPr lang="zh-CN" altLang="en-US" sz="3600" dirty="0" smtClean="0">
                <a:latin typeface="+mn-ea"/>
              </a:rPr>
              <a:t>我们本次的研修任务还有</a:t>
            </a:r>
            <a:r>
              <a:rPr lang="zh-CN" altLang="zh-CN" sz="3600" dirty="0" smtClean="0">
                <a:latin typeface="+mn-ea"/>
              </a:rPr>
              <a:t>几</a:t>
            </a:r>
            <a:r>
              <a:rPr lang="zh-CN" altLang="en-US" sz="3600" dirty="0" smtClean="0">
                <a:latin typeface="+mn-ea"/>
              </a:rPr>
              <a:t>天就结束了，没有提交作业的老师们要尽快提交作业。</a:t>
            </a:r>
            <a:endParaRPr lang="en-US" altLang="zh-CN" sz="3600" dirty="0" smtClean="0">
              <a:latin typeface="+mn-ea"/>
            </a:endParaRPr>
          </a:p>
          <a:p>
            <a:r>
              <a:rPr lang="en-US" altLang="zh-CN" sz="3600" dirty="0" smtClean="0">
                <a:latin typeface="+mn-ea"/>
              </a:rPr>
              <a:t>2</a:t>
            </a:r>
            <a:r>
              <a:rPr lang="zh-CN" altLang="en-US" sz="3600" dirty="0" smtClean="0">
                <a:latin typeface="+mn-ea"/>
              </a:rPr>
              <a:t>：我们的教学课例提交要求是课堂实录的文字版和视频版同时提交，老师们在提交的时候要多注意。</a:t>
            </a:r>
            <a:endParaRPr lang="zh-CN" altLang="en-US" sz="3600" dirty="0">
              <a:latin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温馨提示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8841"/>
            <a:ext cx="8686800" cy="3096344"/>
          </a:xfrm>
        </p:spPr>
        <p:txBody>
          <a:bodyPr/>
          <a:lstStyle/>
          <a:p>
            <a:r>
              <a:rPr lang="zh-CN" altLang="en-US" dirty="0" smtClean="0"/>
              <a:t>已经取得合格但还未提交相关作业的老师们：</a:t>
            </a:r>
            <a:endParaRPr lang="en-US" altLang="zh-CN" dirty="0" smtClean="0"/>
          </a:p>
          <a:p>
            <a:r>
              <a:rPr lang="zh-CN" altLang="en-US" dirty="0"/>
              <a:t>学习要</a:t>
            </a:r>
            <a:r>
              <a:rPr lang="zh-CN" altLang="en-US" dirty="0" smtClean="0"/>
              <a:t>精益求精的，要向优秀看齐！</a:t>
            </a:r>
            <a:endParaRPr lang="en-US" altLang="zh-CN" dirty="0" smtClean="0"/>
          </a:p>
          <a:p>
            <a:r>
              <a:rPr lang="zh-CN" altLang="en-US" dirty="0"/>
              <a:t>心有多</a:t>
            </a:r>
            <a:r>
              <a:rPr lang="zh-CN" altLang="en-US" dirty="0" smtClean="0"/>
              <a:t>大，舞台就有多大！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107504" y="2276872"/>
            <a:ext cx="8229600" cy="1252728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              祝大家学习愉快！谢谢大家！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670</Words>
  <Application>WPS 演示</Application>
  <PresentationFormat>全屏显示(4:3)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Wingdings 2</vt:lpstr>
      <vt:lpstr>Franklin Gothic Book</vt:lpstr>
      <vt:lpstr>华文楷体</vt:lpstr>
      <vt:lpstr>微软雅黑</vt:lpstr>
      <vt:lpstr>Arial Unicode MS</vt:lpstr>
      <vt:lpstr>隶书</vt:lpstr>
      <vt:lpstr>Franklin Gothic Medium</vt:lpstr>
      <vt:lpstr>Calibri</vt:lpstr>
      <vt:lpstr>跋涉</vt:lpstr>
      <vt:lpstr>小学语文6班学习简报</vt:lpstr>
      <vt:lpstr>本期导读</vt:lpstr>
      <vt:lpstr>卷首语</vt:lpstr>
      <vt:lpstr>学情通报</vt:lpstr>
      <vt:lpstr>温馨提示</vt:lpstr>
      <vt:lpstr>温馨提示</vt:lpstr>
      <vt:lpstr>温馨提示</vt:lpstr>
      <vt:lpstr>              祝大家学习愉快！谢谢大家！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小学英语2班学习简报</dc:title>
  <dc:creator>Windows 用户</dc:creator>
  <cp:lastModifiedBy>acer</cp:lastModifiedBy>
  <cp:revision>12</cp:revision>
  <dcterms:created xsi:type="dcterms:W3CDTF">2019-03-06T05:28:00Z</dcterms:created>
  <dcterms:modified xsi:type="dcterms:W3CDTF">2019-04-20T02:04:52Z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