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6" r:id="rId3"/>
    <p:sldId id="417" r:id="rId5"/>
    <p:sldId id="418" r:id="rId6"/>
    <p:sldId id="419" r:id="rId7"/>
    <p:sldId id="420" r:id="rId8"/>
    <p:sldId id="424" r:id="rId9"/>
    <p:sldId id="298" r:id="rId10"/>
    <p:sldId id="2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692"/>
    <a:srgbClr val="07C9C4"/>
    <a:srgbClr val="50C8AE"/>
    <a:srgbClr val="8195A3"/>
    <a:srgbClr val="328273"/>
    <a:srgbClr val="40A693"/>
    <a:srgbClr val="4276AA"/>
    <a:srgbClr val="5E7280"/>
    <a:srgbClr val="516D82"/>
    <a:srgbClr val="1A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1002" y="36"/>
      </p:cViewPr>
      <p:guideLst>
        <p:guide orient="horz" pos="220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3178-B0D2-4D18-A1A6-149F71C605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 userDrawn="1"/>
        </p:nvSpPr>
        <p:spPr>
          <a:xfrm>
            <a:off x="2034745" y="428412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89924" y="3006351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移动客户端学习指南</a:t>
            </a:r>
            <a:endParaRPr lang="zh-CN" altLang="en-US" sz="32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50" advClick="0">
        <p15:prstTrans prst="pageCurlDouble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7" name="文本框 7"/>
          <p:cNvSpPr txBox="1"/>
          <p:nvPr/>
        </p:nvSpPr>
        <p:spPr>
          <a:xfrm>
            <a:off x="454025" y="755015"/>
            <a:ext cx="111677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使用手机微信扫描以下二维码即可进入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研学通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APP”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下载界面，下载完成后使用下发的用户名和密码登录即可（</a:t>
            </a:r>
            <a:r>
              <a:rPr lang="en-US" altLang="zh-CN" sz="2145">
                <a:latin typeface="Arial" panose="020B0604020202020204" pitchFamily="34" charset="0"/>
                <a:ea typeface="宋体" panose="02010600030101010101" pitchFamily="2" charset="-122"/>
              </a:rPr>
              <a:t>APP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名称叫</a:t>
            </a:r>
            <a:r>
              <a:rPr lang="zh-CN" altLang="en-US" sz="2145" b="1">
                <a:latin typeface="Arial" panose="020B0604020202020204" pitchFamily="34" charset="0"/>
                <a:ea typeface="宋体" panose="02010600030101010101" pitchFamily="2" charset="-122"/>
              </a:rPr>
              <a:t>研学通</a:t>
            </a:r>
            <a:r>
              <a:rPr lang="zh-CN" altLang="en-US" sz="2145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145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14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6739" name="矩形 1"/>
          <p:cNvSpPr/>
          <p:nvPr/>
        </p:nvSpPr>
        <p:spPr>
          <a:xfrm>
            <a:off x="250610" y="65002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移动客户端下载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ea16cf87ec237bdcdbc82e72dcd4c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545" y="1663700"/>
            <a:ext cx="934212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1" name="Picture 2" descr="E:\教师教育网\项目文件\App移动端\APP使用帮助V3.0\使用帮助V3_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030" y="1137583"/>
            <a:ext cx="5003853" cy="49037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62" name="Picture 3" descr="E:\教师教育网\项目文件\App移动端\APP使用帮助V3.0\使用帮助V3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46" y="1182935"/>
            <a:ext cx="5391237" cy="486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3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5" name="Picture 4" descr="E:\教师教育网\项目文件\App移动端\APP使用帮助V3.0\使用帮助V3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943" y="1099789"/>
            <a:ext cx="5094557" cy="48942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6" name="Picture 5" descr="E:\教师教育网\项目文件\App移动端\APP使用帮助V3.0\使用帮助V3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26" y="1099789"/>
            <a:ext cx="5128572" cy="49263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7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09" name="Picture 2" descr="F:\移动APP\APP使用帮助V3.0\使用帮助V3_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390" y="1152700"/>
            <a:ext cx="5075661" cy="486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0" name="Picture 3" descr="F:\移动APP\APP使用帮助V3.0\使用帮助V3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52" y="1152700"/>
            <a:ext cx="5391237" cy="4869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1" name="矩形 1"/>
          <p:cNvSpPr/>
          <p:nvPr/>
        </p:nvSpPr>
        <p:spPr>
          <a:xfrm>
            <a:off x="642405" y="362817"/>
            <a:ext cx="4480414" cy="623570"/>
          </a:xfrm>
          <a:prstGeom prst="rect">
            <a:avLst/>
          </a:prstGeom>
          <a:noFill/>
          <a:ln w="9525">
            <a:noFill/>
          </a:ln>
        </p:spPr>
        <p:txBody>
          <a:bodyPr lIns="94618" tIns="47310" rIns="94618" bIns="47310" anchor="t">
            <a:spAutoFit/>
          </a:bodyPr>
          <a:p>
            <a:pPr>
              <a:lnSpc>
                <a:spcPct val="123000"/>
              </a:lnSpc>
            </a:pPr>
            <a:r>
              <a:rPr lang="zh-CN" altLang="en-US" sz="2800" b="1" dirty="0">
                <a:solidFill>
                  <a:srgbClr val="F054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移动客户端学习</a:t>
            </a:r>
            <a:endParaRPr lang="zh-CN" altLang="en-US" sz="2800" b="1" dirty="0">
              <a:solidFill>
                <a:srgbClr val="F054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89924" y="3006351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常见问题</a:t>
            </a:r>
            <a:endParaRPr lang="zh-CN" altLang="en-US" sz="3200" b="1" spc="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50" advClick="0">
        <p15:prstTrans prst="pageCurlDouble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107983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907439" y="585371"/>
            <a:ext cx="540721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50C8AE"/>
                </a:solidFill>
                <a:cs typeface="+mn-ea"/>
                <a:sym typeface="+mn-lt"/>
              </a:rPr>
              <a:t>遇到问题怎么办？</a:t>
            </a:r>
            <a:endParaRPr lang="zh-CN" altLang="en-US" sz="3200" b="1" dirty="0">
              <a:solidFill>
                <a:srgbClr val="50C8AE"/>
              </a:solidFill>
              <a:cs typeface="+mn-ea"/>
              <a:sym typeface="+mn-lt"/>
            </a:endParaRPr>
          </a:p>
        </p:txBody>
      </p:sp>
      <p:sp>
        <p:nvSpPr>
          <p:cNvPr id="82946" name="TextBox 4"/>
          <p:cNvSpPr txBox="1"/>
          <p:nvPr/>
        </p:nvSpPr>
        <p:spPr>
          <a:xfrm>
            <a:off x="1114425" y="2466975"/>
            <a:ext cx="8670925" cy="2275205"/>
          </a:xfrm>
          <a:prstGeom prst="rect">
            <a:avLst/>
          </a:prstGeom>
          <a:noFill/>
          <a:ln w="9525">
            <a:noFill/>
          </a:ln>
        </p:spPr>
        <p:txBody>
          <a:bodyPr wrap="square" lIns="90974" tIns="45487" rIns="90974" bIns="45487" anchor="t">
            <a:spAutoFit/>
          </a:bodyPr>
          <a:p>
            <a:pPr marL="339725" indent="-339725" defTabSz="914400">
              <a:buAutoNum type="arabicPeriod"/>
            </a:pP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查看培训页面右上方的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帮助中心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AutoNum type="arabicPeriod"/>
            </a:pP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AutoNum type="arabicPeriod"/>
            </a:pP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查看页面的各角色操作手册；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indent="0" defTabSz="914400">
              <a:buNone/>
            </a:pP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/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 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技术服务热线：</a:t>
            </a:r>
            <a:r>
              <a:rPr lang="en-US" altLang="zh-CN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028-86672292</a:t>
            </a:r>
            <a:r>
              <a:rPr lang="zh-CN" altLang="en-US" sz="20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（张老师、余老师）。</a:t>
            </a:r>
            <a:endParaRPr lang="zh-CN" altLang="en-US" sz="2000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/>
            <a:endParaRPr lang="zh-CN" altLang="en-US" sz="2400" noProof="1" dirty="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39725" indent="-339725" defTabSz="914400">
              <a:buFont typeface="Arial" panose="020B0604020202020204" pitchFamily="34" charset="0"/>
              <a:buNone/>
            </a:pPr>
            <a:endParaRPr lang="zh-CN" altLang="en-US" noProof="1" dirty="0">
              <a:solidFill>
                <a:srgbClr val="3185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4820" y="1189355"/>
            <a:ext cx="1841500" cy="2509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>
        <p14:prism dir="u" isInverted="1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106627" y="527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872633" y="2612992"/>
            <a:ext cx="7600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谢谢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</a:t>
            </a:r>
            <a:endParaRPr lang="en-US" altLang="zh-CN" sz="3600" b="1" dirty="0">
              <a:solidFill>
                <a:srgbClr val="0CB692"/>
              </a:solidFill>
              <a:cs typeface="+mn-ea"/>
              <a:sym typeface="+mn-lt"/>
            </a:endParaRPr>
          </a:p>
          <a:p>
            <a:pPr algn="ctr"/>
            <a:b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</a:br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祝各位老师身体健康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 </a:t>
            </a:r>
            <a:r>
              <a:rPr lang="zh-CN" altLang="en-US" sz="3600" b="1" dirty="0">
                <a:solidFill>
                  <a:srgbClr val="0CB692"/>
                </a:solidFill>
                <a:cs typeface="+mn-ea"/>
                <a:sym typeface="+mn-lt"/>
              </a:rPr>
              <a:t>工作顺利</a:t>
            </a:r>
            <a:r>
              <a:rPr lang="en-US" altLang="zh-CN" sz="3600" b="1" dirty="0">
                <a:solidFill>
                  <a:srgbClr val="0CB692"/>
                </a:solidFill>
                <a:cs typeface="+mn-ea"/>
                <a:sym typeface="+mn-lt"/>
              </a:rPr>
              <a:t>!</a:t>
            </a:r>
            <a:endParaRPr lang="en-US" altLang="zh-CN" sz="3600" b="1" dirty="0">
              <a:solidFill>
                <a:srgbClr val="0CB69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0">
        <p:blinds dir="vert"/>
      </p:transition>
    </mc:Choice>
    <mc:Fallback>
      <p:transition spd="med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AB0B8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1AB0B8"/>
      </a:hlink>
      <a:folHlink>
        <a:srgbClr val="BFBFBF"/>
      </a:folHlink>
    </a:clrScheme>
    <a:fontScheme name="juxnims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WPS 演示</Application>
  <PresentationFormat>宽屏</PresentationFormat>
  <Paragraphs>32</Paragraphs>
  <Slides>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Impact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zhoulingyun</dc:creator>
  <cp:lastModifiedBy>好好学习，天天向上</cp:lastModifiedBy>
  <cp:revision>196</cp:revision>
  <dcterms:created xsi:type="dcterms:W3CDTF">2017-12-11T08:38:00Z</dcterms:created>
  <dcterms:modified xsi:type="dcterms:W3CDTF">2019-07-12T07:03:28Z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